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70" r:id="rId9"/>
    <p:sldId id="265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3165-3835-47FB-9E89-52CDC311B7C7}" type="datetimeFigureOut">
              <a:rPr lang="bg-BG" smtClean="0"/>
              <a:pPr/>
              <a:t>8.9.2013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geu.biz/" TargetMode="External"/><Relationship Id="rId2" Type="http://schemas.openxmlformats.org/officeDocument/2006/relationships/hyperlink" Target="mailto:bgeu@mail.b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kladovo.org.rs/" TargetMode="External"/><Relationship Id="rId4" Type="http://schemas.openxmlformats.org/officeDocument/2006/relationships/hyperlink" Target="mailto:dnikolic@kladovonet.co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643182"/>
            <a:ext cx="7772400" cy="1357323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Проект 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2007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CB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16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IPO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006-20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11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de-DE" sz="3600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-4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‘Пчеларство без граници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II</a:t>
            </a: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’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8"/>
            <a:ext cx="6400800" cy="1066792"/>
          </a:xfrm>
        </p:spPr>
        <p:txBody>
          <a:bodyPr>
            <a:normAutofit lnSpcReduction="10000"/>
          </a:bodyPr>
          <a:lstStyle/>
          <a:p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Настоящият проект се съ-финансира от ЕС </a:t>
            </a:r>
          </a:p>
          <a:p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чрез трансграничната програма по </a:t>
            </a:r>
          </a:p>
          <a:p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ИПП България – Сърбия </a:t>
            </a:r>
            <a:r>
              <a:rPr lang="fi-FI" sz="20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CCI </a:t>
            </a:r>
            <a:r>
              <a:rPr lang="bg-BG" sz="20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 2007CB16IPO006</a:t>
            </a:r>
            <a:endParaRPr lang="bg-BG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ИЗПЪЛНИТЕЛИ НА ПРОЕКТА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Сдружение “България в Европа”, Видин, България – водещ партньор</a:t>
            </a:r>
          </a:p>
          <a:p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Община Кладово - партньор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0"/>
            <a:ext cx="7772400" cy="1000131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ПРОДЪЛЖИТЕЛНОСТ И МЯСТО НА ИЗПЪЛНЕНИЕ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Продължителността на проекта е 12 месеца.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Периодът на изпълнение е от 2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.201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г. до 2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.201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г.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Мястото на изпълнение на дейностите е: област Видин, България и област Бор, Сърбия.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ЦЕЛ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НА ПРОЕКТА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800" dirty="0">
                <a:solidFill>
                  <a:schemeClr val="tx1"/>
                </a:solidFill>
              </a:rPr>
              <a:t>Проектът има за цел увеличи трансграничното сътрудничество и да подобри капацитета за съвместно използване на общия регионален потенциал чрез създаване на устойчива мрежа за трансгранична подкрепа</a:t>
            </a:r>
            <a:r>
              <a:rPr lang="ru-RU" sz="2800" dirty="0">
                <a:solidFill>
                  <a:schemeClr val="tx1"/>
                </a:solidFill>
              </a:rPr>
              <a:t> в сферата на </a:t>
            </a:r>
            <a:r>
              <a:rPr lang="bg-BG" sz="2800" dirty="0">
                <a:solidFill>
                  <a:schemeClr val="tx1"/>
                </a:solidFill>
              </a:rPr>
              <a:t>пчеларството и биологичното производство.</a:t>
            </a: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bg-BG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ПОПУЛЯРИЗАЦИОННА КАМПАНИЯ:</a:t>
            </a:r>
          </a:p>
          <a:p>
            <a:pPr algn="just"/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РАЗРАБОТВАНЕ, ОТПЕЧАТВАНЕ И РАЗПРОСТРАНЕНИЕ НА:</a:t>
            </a:r>
          </a:p>
          <a:p>
            <a:pPr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ПРОМОЦИОНАЛНИ ЛИСТОВКИ;</a:t>
            </a:r>
          </a:p>
          <a:p>
            <a:pPr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ИНФОРМАЦИОННИ ПОСТЕРИ;</a:t>
            </a:r>
          </a:p>
          <a:p>
            <a:pPr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ПРОМОЦИОНАЛНИ ПАПКИ;</a:t>
            </a:r>
          </a:p>
          <a:p>
            <a:pPr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ПРОМОЦИОНАЛНИ ТОРБИЧКИ;</a:t>
            </a:r>
          </a:p>
          <a:p>
            <a:pPr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ПРОМОЦИОНАЛЕН БАНЕР.</a:t>
            </a: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РАЗРАБОТВАНЕ И ПОДДРЪЖКА НА УЕБ СТРАНИЦА НА ПРОЕКТА;</a:t>
            </a: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ПРОВЕЖДАНЕ НА 2 КОНФЕРЕНЦИИ ЗА ПРЕЗЕНТИРАНЕ НА ПРОЕКТА – В НАЧАЛОТО И В КРАЯ НА ПРОЕКТА;</a:t>
            </a: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РАЗРАБОТВАНЕ НА ПРЕС-СЪОБЩЕНИЯ И ПУБЛИКАЦИИ В МЕДИИТЕ.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pPr algn="just"/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Училищна кампания:</a:t>
            </a: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bg-BG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онкурси за най-добра детска рисунка и за най-добро стихотворение сред учебните заведения в двтата целеви региона;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Избор на лого на кампанията и на проекта;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Презентация на най-добрите творби по време на пчеларското изложение и други публични събития от проекта.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348880"/>
            <a:ext cx="7715304" cy="4080516"/>
          </a:xfrm>
        </p:spPr>
        <p:txBody>
          <a:bodyPr>
            <a:noAutofit/>
          </a:bodyPr>
          <a:lstStyle/>
          <a:p>
            <a:pPr algn="just"/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Провеждане на учебна визита в България:</a:t>
            </a:r>
          </a:p>
          <a:p>
            <a:pPr marL="457200" indent="-457200" algn="just">
              <a:buAutoNum type="arabicPeriod"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Място на провеждане – българския трансграничен регион – области Видин, Монтана, София област, Кюстендил, Перник;</a:t>
            </a:r>
          </a:p>
          <a:p>
            <a:pPr marL="457200" indent="-457200" algn="just">
              <a:buAutoNum type="arabicPeriod"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Планиран период на провеждане – февруари – март 2014 г.;</a:t>
            </a:r>
          </a:p>
          <a:p>
            <a:pPr algn="just"/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екционна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част и практически визити на биологични пчелини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такива в процес на сертификация 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или такива, прилагащи добри пчеларски практики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/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Цел - обмяна на опит, ноу-хау, презентиране на нови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иновативни подходи и създаване на нови, дългосрочни контакти в двата целеви региона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348880"/>
            <a:ext cx="7715304" cy="4080516"/>
          </a:xfrm>
        </p:spPr>
        <p:txBody>
          <a:bodyPr>
            <a:noAutofit/>
          </a:bodyPr>
          <a:lstStyle/>
          <a:p>
            <a:pPr algn="just"/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Провеждане на учебна визита в Сърбия:</a:t>
            </a:r>
          </a:p>
          <a:p>
            <a:pPr marL="457200" indent="-457200" algn="just">
              <a:buAutoNum type="arabicPeriod"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Място на провеждане – сръбския трансграничен регион – окръзи Бор, Зайчар, Нишава, Пирот, Ябланица, Пчиня;</a:t>
            </a:r>
          </a:p>
          <a:p>
            <a:pPr marL="457200" indent="-457200" algn="just">
              <a:buAutoNum type="arabicPeriod"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Планиран период на провеждане – октомври 2013 г.;</a:t>
            </a:r>
          </a:p>
          <a:p>
            <a:pPr algn="just"/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екционна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част и практически визити на биологични пчелини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такива в процес на сертификация 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или такива, прилагащи добри пчеларски практики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/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Цел -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обмяна на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опит, ноу-хау, презентиране на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нови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иновативни подходи и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създаване на нови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дългосрочни контакти в двата целеви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региона.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69640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276872"/>
            <a:ext cx="7715304" cy="4152524"/>
          </a:xfrm>
        </p:spPr>
        <p:txBody>
          <a:bodyPr>
            <a:noAutofit/>
          </a:bodyPr>
          <a:lstStyle/>
          <a:p>
            <a:pPr algn="just"/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Организиране на пчеларско изложение във Видин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3-дневно изложение на пчелни продукти и пчеларски инвентар;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Включва теоретична – лекционна част;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Дарения на социални и здравни заведения;</a:t>
            </a:r>
          </a:p>
          <a:p>
            <a:pPr algn="just"/>
            <a:r>
              <a:rPr lang="bg-BG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Преподписване на Меморандума за сътрудничество в сферата на пчеларството и/или включване на нови страни в него.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715304" cy="3714776"/>
          </a:xfrm>
        </p:spPr>
        <p:txBody>
          <a:bodyPr>
            <a:noAutofit/>
          </a:bodyPr>
          <a:lstStyle/>
          <a:p>
            <a:pPr algn="just"/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Обобщаване на резултатите от проекта:</a:t>
            </a:r>
          </a:p>
          <a:p>
            <a:pPr algn="just"/>
            <a:endParaRPr lang="bg-BG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Финален обобщаващ доклад с добрите практики и научените уроци от проекта;</a:t>
            </a:r>
          </a:p>
          <a:p>
            <a:pPr marL="457200" indent="-457200" algn="just">
              <a:buAutoNum type="arabicPeriod"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Заключителна конференция за обобщаване и презентиране на резултатите  от проекта;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Разпространение и мултиплициране на резултатите от проекта.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КОНТАКТИ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pPr algn="l"/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Сдружение „България в Европа”</a:t>
            </a:r>
          </a:p>
          <a:p>
            <a:pPr algn="l"/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гр.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Видин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ул. Цар Симеон Велики № 68А, ет. 2 </a:t>
            </a:r>
          </a:p>
          <a:p>
            <a:pPr algn="l"/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тел./факс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+359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94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37595,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GSM: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08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96430318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email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2"/>
              </a:rPr>
              <a:t>bgeu</a:t>
            </a:r>
            <a:r>
              <a:rPr lang="ru-RU" sz="1800" u="sng" dirty="0" smtClean="0">
                <a:latin typeface="Arial" pitchFamily="34" charset="0"/>
                <a:cs typeface="Arial" pitchFamily="34" charset="0"/>
                <a:hlinkClick r:id="rId2"/>
              </a:rPr>
              <a:t>@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2"/>
              </a:rPr>
              <a:t>mail</a:t>
            </a:r>
            <a:r>
              <a:rPr lang="ru-RU" sz="1800" u="sng" dirty="0" smtClean="0">
                <a:latin typeface="Arial" pitchFamily="34" charset="0"/>
                <a:cs typeface="Arial" pitchFamily="34" charset="0"/>
                <a:hlinkClick r:id="rId2"/>
              </a:rPr>
              <a:t>.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2"/>
              </a:rPr>
              <a:t>bg</a:t>
            </a:r>
            <a:r>
              <a:rPr lang="bg-BG" sz="1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/>
            <a:r>
              <a:rPr lang="en-US" sz="1800" u="sng" dirty="0" smtClean="0">
                <a:latin typeface="Arial" pitchFamily="34" charset="0"/>
                <a:cs typeface="Arial" pitchFamily="34" charset="0"/>
                <a:hlinkClick r:id="rId3"/>
              </a:rPr>
              <a:t>www.bgeu.biz</a:t>
            </a:r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/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Община Кладово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19320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Кладово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35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Kralja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Alexandra Str. 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тел.</a:t>
            </a:r>
            <a:r>
              <a:rPr lang="en-GB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+38119808066, +381648754020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/факс: +38119801563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mail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800" u="sng" dirty="0" err="1" smtClean="0">
                <a:latin typeface="Arial" pitchFamily="34" charset="0"/>
                <a:cs typeface="Arial" pitchFamily="34" charset="0"/>
                <a:hlinkClick r:id="rId4"/>
              </a:rPr>
              <a:t>opstina</a:t>
            </a:r>
            <a:r>
              <a:rPr lang="bg-BG" sz="1800" u="sng" dirty="0" smtClean="0">
                <a:latin typeface="Arial" pitchFamily="34" charset="0"/>
                <a:cs typeface="Arial" pitchFamily="34" charset="0"/>
                <a:hlinkClick r:id="rId4"/>
              </a:rPr>
              <a:t>@kladovonet.com</a:t>
            </a:r>
            <a:endParaRPr lang="bg-BG" sz="1800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GB" sz="1800" u="sng" dirty="0" smtClean="0">
                <a:latin typeface="Arial" pitchFamily="34" charset="0"/>
                <a:cs typeface="Arial" pitchFamily="34" charset="0"/>
                <a:hlinkClick r:id="rId5"/>
              </a:rPr>
              <a:t>www.kladovo.org.rs</a:t>
            </a:r>
            <a:endParaRPr lang="bg-BG" sz="1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БЛАГОДАРИМ ЗА ВНИМАНИЕТО!</a:t>
            </a: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1400" cap="all" dirty="0" smtClean="0">
                <a:solidFill>
                  <a:schemeClr val="tx1"/>
                </a:solidFill>
              </a:rPr>
              <a:t>“Този документ е създаден с помощта на Европейския Съюз чрез Трансграничната програма по ИПП България-СЪРБИЯ </a:t>
            </a:r>
            <a:r>
              <a:rPr lang="fi-FI" sz="1400" cap="all" dirty="0" smtClean="0">
                <a:solidFill>
                  <a:schemeClr val="tx1"/>
                </a:solidFill>
              </a:rPr>
              <a:t>CCI </a:t>
            </a:r>
            <a:r>
              <a:rPr lang="bg-BG" sz="1400" cap="all" dirty="0" smtClean="0">
                <a:solidFill>
                  <a:schemeClr val="tx1"/>
                </a:solidFill>
              </a:rPr>
              <a:t>№ 2007CB16IPO006. Съдържанието на тАЗИ ПУБЛИКАЦИЯ е единствена отговорност на Сдружение ”БЪЛГАРИЯ В европа” и по никакъв начин не отразява възгледите на Европейския Съюз или на Управляващия орган по програмата.”</a:t>
            </a:r>
            <a:endParaRPr lang="bg-BG" sz="1400" dirty="0" smtClean="0">
              <a:solidFill>
                <a:schemeClr val="tx1"/>
              </a:solidFill>
            </a:endParaRPr>
          </a:p>
          <a:p>
            <a:endParaRPr lang="bg-BG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634</Words>
  <Application>Microsoft Office PowerPoint</Application>
  <PresentationFormat>On-screen Show (4:3)</PresentationFormat>
  <Paragraphs>79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Проект 2007CB16IPO006-2011-2-48 ‘Пчеларство без граници II’   </vt:lpstr>
      <vt:lpstr> ИЗПЪЛНИТЕЛИ НА ПРОЕКТА  </vt:lpstr>
      <vt:lpstr> ПРОДЪЛЖИТЕЛНОСТ И МЯСТО НА ИЗПЪЛНЕНИЕ  </vt:lpstr>
      <vt:lpstr> ЦЕЛ НА ПРОЕКТА  </vt:lpstr>
      <vt:lpstr> ОСНОВНИ ДЕЙНОСТИ  </vt:lpstr>
      <vt:lpstr> ОСНОВНИ ДЕЙНОСТИ  </vt:lpstr>
      <vt:lpstr> ОСНОВНИ ДЕЙНОСТИ  </vt:lpstr>
      <vt:lpstr> ОСНОВНИ ДЕЙНОСТИ  </vt:lpstr>
      <vt:lpstr> ОСНОВНИ ДЕЙНОСТИ  </vt:lpstr>
      <vt:lpstr> ОСНОВНИ ДЕЙНОСТИ  </vt:lpstr>
      <vt:lpstr> КОНТАКТИ  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16</cp:revision>
  <dcterms:created xsi:type="dcterms:W3CDTF">2011-11-11T07:34:52Z</dcterms:created>
  <dcterms:modified xsi:type="dcterms:W3CDTF">2013-09-08T15:24:14Z</dcterms:modified>
</cp:coreProperties>
</file>